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39"/>
  </p:notesMasterIdLst>
  <p:handoutMasterIdLst>
    <p:handoutMasterId r:id="rId40"/>
  </p:handoutMasterIdLst>
  <p:sldIdLst>
    <p:sldId id="277" r:id="rId3"/>
    <p:sldId id="295" r:id="rId4"/>
    <p:sldId id="334" r:id="rId5"/>
    <p:sldId id="336" r:id="rId6"/>
    <p:sldId id="337" r:id="rId7"/>
    <p:sldId id="338" r:id="rId8"/>
    <p:sldId id="367" r:id="rId9"/>
    <p:sldId id="339" r:id="rId10"/>
    <p:sldId id="340" r:id="rId11"/>
    <p:sldId id="341" r:id="rId12"/>
    <p:sldId id="342" r:id="rId13"/>
    <p:sldId id="343" r:id="rId14"/>
    <p:sldId id="350" r:id="rId15"/>
    <p:sldId id="344" r:id="rId16"/>
    <p:sldId id="351" r:id="rId17"/>
    <p:sldId id="345" r:id="rId18"/>
    <p:sldId id="352" r:id="rId19"/>
    <p:sldId id="346" r:id="rId20"/>
    <p:sldId id="353" r:id="rId21"/>
    <p:sldId id="347" r:id="rId22"/>
    <p:sldId id="348" r:id="rId23"/>
    <p:sldId id="349" r:id="rId24"/>
    <p:sldId id="354" r:id="rId25"/>
    <p:sldId id="363" r:id="rId26"/>
    <p:sldId id="364" r:id="rId27"/>
    <p:sldId id="365" r:id="rId28"/>
    <p:sldId id="355" r:id="rId29"/>
    <p:sldId id="366" r:id="rId30"/>
    <p:sldId id="361" r:id="rId31"/>
    <p:sldId id="356" r:id="rId32"/>
    <p:sldId id="357" r:id="rId33"/>
    <p:sldId id="358" r:id="rId34"/>
    <p:sldId id="359" r:id="rId35"/>
    <p:sldId id="360" r:id="rId36"/>
    <p:sldId id="324" r:id="rId37"/>
    <p:sldId id="362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143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8" y="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kumimoji="1" lang="ja-JP" sz="1200"/>
            </a:lvl1pPr>
          </a:lstStyle>
          <a:p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kumimoji="1" lang="ja-JP" sz="1200"/>
            </a:lvl1pPr>
          </a:lstStyle>
          <a:p>
            <a:fld id="{65DD71D7-55AC-46BD-81B3-09AB2F9EFBD8}" type="datetimeFigureOut">
              <a:rPr kumimoji="1" lang="en-US" altLang="ja-JP" smtClean="0">
                <a:ea typeface="Meiryo UI" panose="020B0604030504040204" pitchFamily="50" charset="-128"/>
              </a:rPr>
              <a:t>4/27/2017</a:t>
            </a:fld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kumimoji="1" lang="ja-JP" sz="1200"/>
            </a:lvl1pPr>
          </a:lstStyle>
          <a:p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kumimoji="1" lang="ja-JP" sz="1200"/>
            </a:lvl1pPr>
          </a:lstStyle>
          <a:p>
            <a:fld id="{2840BD58-3BFF-4EAF-BB8B-AC67FE801E47}" type="slidenum">
              <a:rPr kumimoji="1" lang="ja-JP" smtClean="0">
                <a:ea typeface="Meiryo UI" panose="020B0604030504040204" pitchFamily="50" charset="-128"/>
              </a:rPr>
              <a:t>‹#›</a:t>
            </a:fld>
            <a:endParaRPr kumimoji="1" lang="ja-JP" dirty="0"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kumimoji="1" lang="ja-JP" sz="1200"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kumimoji="1" lang="ja-JP" sz="1200">
                <a:ea typeface="Meiryo UI" panose="020B0604030504040204" pitchFamily="50" charset="-128"/>
              </a:defRPr>
            </a:lvl1pPr>
          </a:lstStyle>
          <a:p>
            <a:fld id="{1F89424F-BB59-4F4E-9822-4CA3E770FFD2}" type="datetimeFigureOut">
              <a:rPr lang="en-US" altLang="ja-JP" smtClean="0"/>
              <a:pPr/>
              <a:t>4/27/2017</a:t>
            </a:fld>
            <a:endParaRPr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kumimoji="1" lang="ja-JP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dirty="0"/>
              <a:t>マスター テキストのスタイルを編集するには、ここをクリック</a:t>
            </a:r>
          </a:p>
          <a:p>
            <a:pPr lvl="1"/>
            <a:r>
              <a:rPr kumimoji="1" lang="ja-JP" dirty="0"/>
              <a:t>第 2 レベル</a:t>
            </a:r>
          </a:p>
          <a:p>
            <a:pPr lvl="2"/>
            <a:r>
              <a:rPr kumimoji="1" lang="ja-JP" dirty="0"/>
              <a:t>第 3 レベル</a:t>
            </a:r>
          </a:p>
          <a:p>
            <a:pPr lvl="3"/>
            <a:r>
              <a:rPr kumimoji="1" lang="ja-JP" dirty="0"/>
              <a:t>第 4 レベル</a:t>
            </a:r>
          </a:p>
          <a:p>
            <a:pPr lvl="4"/>
            <a:r>
              <a:rPr kumimoji="1" lang="ja-JP" dirty="0"/>
              <a:t>第 5 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kumimoji="1" lang="ja-JP" sz="1200"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kumimoji="1" lang="ja-JP" sz="1200">
                <a:ea typeface="Meiryo UI" panose="020B0604030504040204" pitchFamily="50" charset="-128"/>
              </a:defRPr>
            </a:lvl1pPr>
          </a:lstStyle>
          <a:p>
            <a:fld id="{68322CDD-9D6C-4F63-9EC2-648226624108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Meiryo UI" panose="020B0604030504040204" pitchFamily="50" charset="-128"/>
        <a:cs typeface="+mn-cs"/>
      </a:defRPr>
    </a:lvl1pPr>
    <a:lvl2pPr marL="4572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Meiryo UI" panose="020B0604030504040204" pitchFamily="50" charset="-128"/>
        <a:cs typeface="+mn-cs"/>
      </a:defRPr>
    </a:lvl2pPr>
    <a:lvl3pPr marL="9144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Meiryo UI" panose="020B0604030504040204" pitchFamily="50" charset="-128"/>
        <a:cs typeface="+mn-cs"/>
      </a:defRPr>
    </a:lvl3pPr>
    <a:lvl4pPr marL="13716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Meiryo UI" panose="020B0604030504040204" pitchFamily="50" charset="-128"/>
        <a:cs typeface="+mn-cs"/>
      </a:defRPr>
    </a:lvl4pPr>
    <a:lvl5pPr marL="18288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Meiryo UI" panose="020B0604030504040204" pitchFamily="50" charset="-128"/>
        <a:cs typeface="+mn-cs"/>
      </a:defRPr>
    </a:lvl5pPr>
    <a:lvl6pPr marL="22860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 latinLnBrk="0">
              <a:lnSpc>
                <a:spcPct val="80000"/>
              </a:lnSpc>
              <a:defRPr kumimoji="1" lang="ja-JP" sz="54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 latinLnBrk="0">
              <a:spcBef>
                <a:spcPts val="0"/>
              </a:spcBef>
              <a:buNone/>
              <a:defRPr kumimoji="1" lang="ja-JP" sz="1800" b="1" cap="all" baseline="0">
                <a:solidFill>
                  <a:schemeClr val="accent1"/>
                </a:solidFill>
                <a:effectLst/>
              </a:defRPr>
            </a:lvl1pPr>
            <a:lvl2pPr marL="457200" indent="0" algn="ctr" latinLnBrk="0">
              <a:buNone/>
              <a:defRPr kumimoji="1" lang="ja-JP" sz="2000"/>
            </a:lvl2pPr>
            <a:lvl3pPr marL="914400" indent="0" algn="ctr" latinLnBrk="0">
              <a:buNone/>
              <a:defRPr kumimoji="1" lang="ja-JP" sz="1800"/>
            </a:lvl3pPr>
            <a:lvl4pPr marL="1371600" indent="0" algn="ctr" latinLnBrk="0">
              <a:buNone/>
              <a:defRPr kumimoji="1" lang="ja-JP" sz="1600"/>
            </a:lvl4pPr>
            <a:lvl5pPr marL="1828800" indent="0" algn="ctr" latinLnBrk="0">
              <a:buNone/>
              <a:defRPr kumimoji="1" lang="ja-JP" sz="1600"/>
            </a:lvl5pPr>
            <a:lvl6pPr marL="2286000" indent="0" algn="ctr" latinLnBrk="0">
              <a:buNone/>
              <a:defRPr kumimoji="1" lang="ja-JP" sz="1600"/>
            </a:lvl6pPr>
            <a:lvl7pPr marL="2743200" indent="0" algn="ctr" latinLnBrk="0">
              <a:buNone/>
              <a:defRPr kumimoji="1" lang="ja-JP" sz="1600"/>
            </a:lvl7pPr>
            <a:lvl8pPr marL="3200400" indent="0" algn="ctr" latinLnBrk="0">
              <a:buNone/>
              <a:defRPr kumimoji="1" lang="ja-JP" sz="1600"/>
            </a:lvl8pPr>
            <a:lvl9pPr marL="3657600" indent="0" algn="ctr" latinLnBrk="0">
              <a:buNone/>
              <a:defRPr kumimoji="1" lang="ja-JP" sz="1600"/>
            </a:lvl9pPr>
          </a:lstStyle>
          <a:p>
            <a:r>
              <a:rPr kumimoji="1" lang="ja-JP" altLang="en-US"/>
              <a:t>マスター サブタイトルの書式設定</a:t>
            </a:r>
            <a:endParaRPr kumimoji="1" lang="ja-JP" dirty="0"/>
          </a:p>
        </p:txBody>
      </p:sp>
      <p:sp>
        <p:nvSpPr>
          <p:cNvPr id="8" name="長方形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9" name="長方形 8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dirty="0"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kumimoji="1" lang="ja-JP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  <a:endParaRPr kumimoji="1" lang="ja-JP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kumimoji="1" lang="ja-JP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kumimoji="1" lang="ja-JP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 latinLnBrk="0">
              <a:lnSpc>
                <a:spcPct val="80000"/>
              </a:lnSpc>
              <a:defRPr kumimoji="1" lang="ja-JP" sz="4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Autofit/>
          </a:bodyPr>
          <a:lstStyle>
            <a:lvl1pPr marL="0" indent="0" latinLnBrk="0">
              <a:spcBef>
                <a:spcPts val="0"/>
              </a:spcBef>
              <a:buNone/>
              <a:defRPr kumimoji="1" lang="ja-JP" sz="1800" b="1" cap="all" baseline="0"/>
            </a:lvl1pPr>
            <a:lvl2pPr marL="457200" indent="0" latinLnBrk="0">
              <a:buNone/>
              <a:defRPr kumimoji="1" lang="ja-JP" sz="2000"/>
            </a:lvl2pPr>
            <a:lvl3pPr marL="914400" indent="0" latinLnBrk="0">
              <a:buNone/>
              <a:defRPr kumimoji="1" lang="ja-JP" sz="1800"/>
            </a:lvl3pPr>
            <a:lvl4pPr marL="1371600" indent="0" latinLnBrk="0">
              <a:buNone/>
              <a:defRPr kumimoji="1" lang="ja-JP" sz="1600"/>
            </a:lvl4pPr>
            <a:lvl5pPr marL="1828800" indent="0" latinLnBrk="0">
              <a:buNone/>
              <a:defRPr kumimoji="1" lang="ja-JP" sz="1600"/>
            </a:lvl5pPr>
            <a:lvl6pPr marL="2286000" indent="0" latinLnBrk="0">
              <a:buNone/>
              <a:defRPr kumimoji="1" lang="ja-JP" sz="1600"/>
            </a:lvl6pPr>
            <a:lvl7pPr marL="2743200" indent="0" latinLnBrk="0">
              <a:buNone/>
              <a:defRPr kumimoji="1" lang="ja-JP" sz="1600"/>
            </a:lvl7pPr>
            <a:lvl8pPr marL="3200400" indent="0" latinLnBrk="0">
              <a:buNone/>
              <a:defRPr kumimoji="1" lang="ja-JP" sz="1600"/>
            </a:lvl8pPr>
            <a:lvl9pPr marL="3657600" indent="0" latinLnBrk="0">
              <a:buNone/>
              <a:defRPr kumimoji="1" lang="ja-JP"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9" name="長方形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11" name="長方形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dirty="0"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 latinLnBrk="0">
              <a:defRPr kumimoji="1" lang="ja-JP" sz="2000"/>
            </a:lvl1pPr>
            <a:lvl2pPr latinLnBrk="0">
              <a:defRPr kumimoji="1" lang="ja-JP" sz="1800"/>
            </a:lvl2pPr>
            <a:lvl3pPr latinLnBrk="0">
              <a:defRPr kumimoji="1" lang="ja-JP" sz="1600"/>
            </a:lvl3pPr>
            <a:lvl4pPr latinLnBrk="0">
              <a:defRPr kumimoji="1" lang="ja-JP" sz="1400"/>
            </a:lvl4pPr>
            <a:lvl5pPr latinLnBrk="0">
              <a:defRPr kumimoji="1" lang="ja-JP" sz="1400"/>
            </a:lvl5pPr>
            <a:lvl6pPr latinLnBrk="0">
              <a:defRPr kumimoji="1" lang="ja-JP" sz="1800"/>
            </a:lvl6pPr>
            <a:lvl7pPr latinLnBrk="0">
              <a:defRPr kumimoji="1" lang="ja-JP" sz="1800"/>
            </a:lvl7pPr>
            <a:lvl8pPr latinLnBrk="0">
              <a:defRPr kumimoji="1" lang="ja-JP" sz="1800"/>
            </a:lvl8pPr>
            <a:lvl9pPr latinLnBrk="0">
              <a:defRPr kumimoji="1" lang="ja-JP"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 latinLnBrk="0">
              <a:defRPr kumimoji="1" lang="ja-JP" sz="2000"/>
            </a:lvl1pPr>
            <a:lvl2pPr latinLnBrk="0">
              <a:defRPr kumimoji="1" lang="ja-JP" sz="1800"/>
            </a:lvl2pPr>
            <a:lvl3pPr latinLnBrk="0">
              <a:defRPr kumimoji="1" lang="ja-JP" sz="1600"/>
            </a:lvl3pPr>
            <a:lvl4pPr latinLnBrk="0">
              <a:defRPr kumimoji="1" lang="ja-JP" sz="1400"/>
            </a:lvl4pPr>
            <a:lvl5pPr latinLnBrk="0">
              <a:defRPr kumimoji="1" lang="ja-JP" sz="1400"/>
            </a:lvl5pPr>
            <a:lvl6pPr latinLnBrk="0">
              <a:defRPr kumimoji="1" lang="ja-JP" sz="1800"/>
            </a:lvl6pPr>
            <a:lvl7pPr latinLnBrk="0">
              <a:defRPr kumimoji="1" lang="ja-JP" sz="1800"/>
            </a:lvl7pPr>
            <a:lvl8pPr latinLnBrk="0">
              <a:defRPr kumimoji="1" lang="ja-JP" sz="1800"/>
            </a:lvl8pPr>
            <a:lvl9pPr latinLnBrk="0">
              <a:defRPr kumimoji="1" lang="ja-JP"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kumimoji="1" lang="ja-JP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 latinLnBrk="0">
              <a:spcBef>
                <a:spcPts val="0"/>
              </a:spcBef>
              <a:buNone/>
              <a:defRPr kumimoji="1" lang="ja-JP" sz="2000" b="1" cap="all" baseline="0"/>
            </a:lvl1pPr>
            <a:lvl2pPr marL="457200" indent="0" latinLnBrk="0">
              <a:buNone/>
              <a:defRPr kumimoji="1" lang="ja-JP" sz="2000" b="1"/>
            </a:lvl2pPr>
            <a:lvl3pPr marL="914400" indent="0" latinLnBrk="0">
              <a:buNone/>
              <a:defRPr kumimoji="1" lang="ja-JP" sz="1800" b="1"/>
            </a:lvl3pPr>
            <a:lvl4pPr marL="1371600" indent="0" latinLnBrk="0">
              <a:buNone/>
              <a:defRPr kumimoji="1" lang="ja-JP" sz="1600" b="1"/>
            </a:lvl4pPr>
            <a:lvl5pPr marL="1828800" indent="0" latinLnBrk="0">
              <a:buNone/>
              <a:defRPr kumimoji="1" lang="ja-JP" sz="1600" b="1"/>
            </a:lvl5pPr>
            <a:lvl6pPr marL="2286000" indent="0" latinLnBrk="0">
              <a:buNone/>
              <a:defRPr kumimoji="1" lang="ja-JP" sz="1600" b="1"/>
            </a:lvl6pPr>
            <a:lvl7pPr marL="2743200" indent="0" latinLnBrk="0">
              <a:buNone/>
              <a:defRPr kumimoji="1" lang="ja-JP" sz="1600" b="1"/>
            </a:lvl7pPr>
            <a:lvl8pPr marL="3200400" indent="0" latinLnBrk="0">
              <a:buNone/>
              <a:defRPr kumimoji="1" lang="ja-JP" sz="1600" b="1"/>
            </a:lvl8pPr>
            <a:lvl9pPr marL="3657600" indent="0" latinLnBrk="0">
              <a:buNone/>
              <a:defRPr kumimoji="1" lang="ja-JP"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 latinLnBrk="0">
              <a:defRPr kumimoji="1" lang="ja-JP" sz="2000"/>
            </a:lvl1pPr>
            <a:lvl2pPr latinLnBrk="0">
              <a:defRPr kumimoji="1" lang="ja-JP" sz="1800"/>
            </a:lvl2pPr>
            <a:lvl3pPr latinLnBrk="0">
              <a:defRPr kumimoji="1" lang="ja-JP" sz="1600"/>
            </a:lvl3pPr>
            <a:lvl4pPr latinLnBrk="0">
              <a:defRPr kumimoji="1" lang="ja-JP" sz="1400"/>
            </a:lvl4pPr>
            <a:lvl5pPr latinLnBrk="0">
              <a:defRPr kumimoji="1" lang="ja-JP" sz="1400"/>
            </a:lvl5pPr>
            <a:lvl6pPr latinLnBrk="0">
              <a:defRPr kumimoji="1" lang="ja-JP" sz="1600"/>
            </a:lvl6pPr>
            <a:lvl7pPr latinLnBrk="0">
              <a:defRPr kumimoji="1" lang="ja-JP" sz="1600"/>
            </a:lvl7pPr>
            <a:lvl8pPr latinLnBrk="0">
              <a:defRPr kumimoji="1" lang="ja-JP" sz="1600"/>
            </a:lvl8pPr>
            <a:lvl9pPr latinLnBrk="0">
              <a:defRPr kumimoji="1" lang="ja-JP"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 latinLnBrk="0">
              <a:spcBef>
                <a:spcPts val="0"/>
              </a:spcBef>
              <a:buNone/>
              <a:defRPr kumimoji="1" lang="ja-JP" sz="2000" b="1" cap="all" baseline="0"/>
            </a:lvl1pPr>
            <a:lvl2pPr marL="457200" indent="0" latinLnBrk="0">
              <a:buNone/>
              <a:defRPr kumimoji="1" lang="ja-JP" sz="2000" b="1"/>
            </a:lvl2pPr>
            <a:lvl3pPr marL="914400" indent="0" latinLnBrk="0">
              <a:buNone/>
              <a:defRPr kumimoji="1" lang="ja-JP" sz="1800" b="1"/>
            </a:lvl3pPr>
            <a:lvl4pPr marL="1371600" indent="0" latinLnBrk="0">
              <a:buNone/>
              <a:defRPr kumimoji="1" lang="ja-JP" sz="1600" b="1"/>
            </a:lvl4pPr>
            <a:lvl5pPr marL="1828800" indent="0" latinLnBrk="0">
              <a:buNone/>
              <a:defRPr kumimoji="1" lang="ja-JP" sz="1600" b="1"/>
            </a:lvl5pPr>
            <a:lvl6pPr marL="2286000" indent="0" latinLnBrk="0">
              <a:buNone/>
              <a:defRPr kumimoji="1" lang="ja-JP" sz="1600" b="1"/>
            </a:lvl6pPr>
            <a:lvl7pPr marL="2743200" indent="0" latinLnBrk="0">
              <a:buNone/>
              <a:defRPr kumimoji="1" lang="ja-JP" sz="1600" b="1"/>
            </a:lvl7pPr>
            <a:lvl8pPr marL="3200400" indent="0" latinLnBrk="0">
              <a:buNone/>
              <a:defRPr kumimoji="1" lang="ja-JP" sz="1600" b="1"/>
            </a:lvl8pPr>
            <a:lvl9pPr marL="3657600" indent="0" latinLnBrk="0">
              <a:buNone/>
              <a:defRPr kumimoji="1" lang="ja-JP"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 latinLnBrk="0">
              <a:defRPr kumimoji="1" lang="ja-JP" sz="2000"/>
            </a:lvl1pPr>
            <a:lvl2pPr latinLnBrk="0">
              <a:defRPr kumimoji="1" lang="ja-JP" sz="1800"/>
            </a:lvl2pPr>
            <a:lvl3pPr latinLnBrk="0">
              <a:defRPr kumimoji="1" lang="ja-JP" sz="1600"/>
            </a:lvl3pPr>
            <a:lvl4pPr latinLnBrk="0">
              <a:defRPr kumimoji="1" lang="ja-JP" sz="1400"/>
            </a:lvl4pPr>
            <a:lvl5pPr latinLnBrk="0">
              <a:defRPr kumimoji="1" lang="ja-JP" sz="1400"/>
            </a:lvl5pPr>
            <a:lvl6pPr latinLnBrk="0">
              <a:defRPr kumimoji="1" lang="ja-JP" sz="1600"/>
            </a:lvl6pPr>
            <a:lvl7pPr latinLnBrk="0">
              <a:defRPr kumimoji="1" lang="ja-JP" sz="1600"/>
            </a:lvl7pPr>
            <a:lvl8pPr latinLnBrk="0">
              <a:defRPr kumimoji="1" lang="ja-JP" sz="1600"/>
            </a:lvl8pPr>
            <a:lvl9pPr latinLnBrk="0">
              <a:defRPr kumimoji="1" lang="ja-JP"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kumimoji="1" lang="ja-JP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kumimoji="1" lang="ja-JP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kumimoji="1" lang="ja-JP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10" name="長方形 9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11" name="長方形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>
            <a:normAutofit/>
          </a:bodyPr>
          <a:lstStyle>
            <a:lvl1pPr latinLnBrk="0">
              <a:defRPr kumimoji="1" lang="ja-JP" sz="24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 latinLnBrk="0">
              <a:defRPr kumimoji="1" lang="ja-JP" sz="2000"/>
            </a:lvl1pPr>
            <a:lvl2pPr latinLnBrk="0">
              <a:defRPr kumimoji="1" lang="ja-JP" sz="1800"/>
            </a:lvl2pPr>
            <a:lvl3pPr latinLnBrk="0">
              <a:defRPr kumimoji="1" lang="ja-JP" sz="1600"/>
            </a:lvl3pPr>
            <a:lvl4pPr latinLnBrk="0">
              <a:defRPr kumimoji="1" lang="ja-JP" sz="1400"/>
            </a:lvl4pPr>
            <a:lvl5pPr latinLnBrk="0">
              <a:defRPr kumimoji="1" lang="ja-JP" sz="1400"/>
            </a:lvl5pPr>
            <a:lvl6pPr latinLnBrk="0">
              <a:defRPr kumimoji="1" lang="ja-JP" sz="2000"/>
            </a:lvl6pPr>
            <a:lvl7pPr latinLnBrk="0">
              <a:defRPr kumimoji="1" lang="ja-JP" sz="2000"/>
            </a:lvl7pPr>
            <a:lvl8pPr latinLnBrk="0">
              <a:defRPr kumimoji="1" lang="ja-JP" sz="2000"/>
            </a:lvl8pPr>
            <a:lvl9pPr latinLnBrk="0">
              <a:defRPr kumimoji="1" lang="ja-JP"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 latinLnBrk="0">
              <a:spcBef>
                <a:spcPts val="800"/>
              </a:spcBef>
              <a:buNone/>
              <a:defRPr kumimoji="1" lang="ja-JP" sz="1600"/>
            </a:lvl1pPr>
            <a:lvl2pPr marL="457200" indent="0" latinLnBrk="0">
              <a:buNone/>
              <a:defRPr kumimoji="1" lang="ja-JP" sz="1400"/>
            </a:lvl2pPr>
            <a:lvl3pPr marL="914400" indent="0" latinLnBrk="0">
              <a:buNone/>
              <a:defRPr kumimoji="1" lang="ja-JP" sz="1200"/>
            </a:lvl3pPr>
            <a:lvl4pPr marL="1371600" indent="0" latinLnBrk="0">
              <a:buNone/>
              <a:defRPr kumimoji="1" lang="ja-JP" sz="1000"/>
            </a:lvl4pPr>
            <a:lvl5pPr marL="1828800" indent="0" latinLnBrk="0">
              <a:buNone/>
              <a:defRPr kumimoji="1" lang="ja-JP" sz="1000"/>
            </a:lvl5pPr>
            <a:lvl6pPr marL="2286000" indent="0" latinLnBrk="0">
              <a:buNone/>
              <a:defRPr kumimoji="1" lang="ja-JP" sz="1000"/>
            </a:lvl6pPr>
            <a:lvl7pPr marL="2743200" indent="0" latinLnBrk="0">
              <a:buNone/>
              <a:defRPr kumimoji="1" lang="ja-JP" sz="1000"/>
            </a:lvl7pPr>
            <a:lvl8pPr marL="3200400" indent="0" latinLnBrk="0">
              <a:buNone/>
              <a:defRPr kumimoji="1" lang="ja-JP" sz="1000"/>
            </a:lvl8pPr>
            <a:lvl9pPr marL="3657600" indent="0" latinLnBrk="0">
              <a:buNone/>
              <a:defRPr kumimoji="1" lang="ja-JP"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kumimoji="1" lang="ja-JP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9" name="長方形 8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10" name="長方形 9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>
            <a:normAutofit/>
          </a:bodyPr>
          <a:lstStyle>
            <a:lvl1pPr latinLnBrk="0">
              <a:defRPr kumimoji="1" lang="ja-JP" sz="24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dirty="0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 latinLnBrk="0">
              <a:buNone/>
              <a:defRPr kumimoji="1" lang="ja-JP" sz="2000"/>
            </a:lvl1pPr>
            <a:lvl2pPr marL="457200" indent="0" latinLnBrk="0">
              <a:buNone/>
              <a:defRPr kumimoji="1" lang="ja-JP" sz="2800"/>
            </a:lvl2pPr>
            <a:lvl3pPr marL="914400" indent="0" latinLnBrk="0">
              <a:buNone/>
              <a:defRPr kumimoji="1" lang="ja-JP" sz="2400"/>
            </a:lvl3pPr>
            <a:lvl4pPr marL="1371600" indent="0" latinLnBrk="0">
              <a:buNone/>
              <a:defRPr kumimoji="1" lang="ja-JP" sz="2000"/>
            </a:lvl4pPr>
            <a:lvl5pPr marL="1828800" indent="0" latinLnBrk="0">
              <a:buNone/>
              <a:defRPr kumimoji="1" lang="ja-JP" sz="2000"/>
            </a:lvl5pPr>
            <a:lvl6pPr marL="2286000" indent="0" latinLnBrk="0">
              <a:buNone/>
              <a:defRPr kumimoji="1" lang="ja-JP" sz="2000"/>
            </a:lvl6pPr>
            <a:lvl7pPr marL="2743200" indent="0" latinLnBrk="0">
              <a:buNone/>
              <a:defRPr kumimoji="1" lang="ja-JP" sz="2000"/>
            </a:lvl7pPr>
            <a:lvl8pPr marL="3200400" indent="0" latinLnBrk="0">
              <a:buNone/>
              <a:defRPr kumimoji="1" lang="ja-JP" sz="2000"/>
            </a:lvl8pPr>
            <a:lvl9pPr marL="3657600" indent="0" latinLnBrk="0">
              <a:buNone/>
              <a:defRPr kumimoji="1" lang="ja-JP" sz="2000"/>
            </a:lvl9pPr>
          </a:lstStyle>
          <a:p>
            <a:r>
              <a:rPr kumimoji="1" lang="ja-JP" altLang="en-US"/>
              <a:t>図を追加</a:t>
            </a:r>
            <a:endParaRPr kumimoji="1" lang="ja-JP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 latinLnBrk="0">
              <a:spcBef>
                <a:spcPts val="800"/>
              </a:spcBef>
              <a:buNone/>
              <a:defRPr kumimoji="1" lang="ja-JP" sz="1600"/>
            </a:lvl1pPr>
            <a:lvl2pPr marL="457200" indent="0" latinLnBrk="0">
              <a:buNone/>
              <a:defRPr kumimoji="1" lang="ja-JP" sz="1400"/>
            </a:lvl2pPr>
            <a:lvl3pPr marL="914400" indent="0" latinLnBrk="0">
              <a:buNone/>
              <a:defRPr kumimoji="1" lang="ja-JP" sz="1200"/>
            </a:lvl3pPr>
            <a:lvl4pPr marL="1371600" indent="0" latinLnBrk="0">
              <a:buNone/>
              <a:defRPr kumimoji="1" lang="ja-JP" sz="1000"/>
            </a:lvl4pPr>
            <a:lvl5pPr marL="1828800" indent="0" latinLnBrk="0">
              <a:buNone/>
              <a:defRPr kumimoji="1" lang="ja-JP" sz="1000"/>
            </a:lvl5pPr>
            <a:lvl6pPr marL="2286000" indent="0" latinLnBrk="0">
              <a:buNone/>
              <a:defRPr kumimoji="1" lang="ja-JP" sz="1000"/>
            </a:lvl6pPr>
            <a:lvl7pPr marL="2743200" indent="0" latinLnBrk="0">
              <a:buNone/>
              <a:defRPr kumimoji="1" lang="ja-JP" sz="1000"/>
            </a:lvl7pPr>
            <a:lvl8pPr marL="3200400" indent="0" latinLnBrk="0">
              <a:buNone/>
              <a:defRPr kumimoji="1" lang="ja-JP" sz="1000"/>
            </a:lvl8pPr>
            <a:lvl9pPr marL="3657600" indent="0" latinLnBrk="0">
              <a:buNone/>
              <a:defRPr kumimoji="1" lang="ja-JP"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kumimoji="1" lang="ja-JP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長方形 8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ja-JP" dirty="0"/>
              <a:t>マスター タイトルのスタイルを編集するには、ここをクリック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dirty="0"/>
              <a:t>マスター テキストのスタイルを編集するには、ここをクリック</a:t>
            </a:r>
          </a:p>
          <a:p>
            <a:pPr lvl="1"/>
            <a:r>
              <a:rPr kumimoji="1" lang="ja-JP" dirty="0"/>
              <a:t>第 2 レベル</a:t>
            </a:r>
          </a:p>
          <a:p>
            <a:pPr lvl="2"/>
            <a:r>
              <a:rPr kumimoji="1" lang="ja-JP" dirty="0"/>
              <a:t>第 3 レベル</a:t>
            </a:r>
          </a:p>
          <a:p>
            <a:pPr lvl="3"/>
            <a:r>
              <a:rPr kumimoji="1" lang="ja-JP" dirty="0"/>
              <a:t>第 4 レベル</a:t>
            </a:r>
          </a:p>
          <a:p>
            <a:pPr lvl="4"/>
            <a:r>
              <a:rPr kumimoji="1" lang="ja-JP" dirty="0"/>
              <a:t>第 5 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kumimoji="1" lang="ja-JP" sz="1000">
                <a:solidFill>
                  <a:schemeClr val="tx1"/>
                </a:solidFill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kumimoji="1" lang="ja-JP" sz="1000">
                <a:solidFill>
                  <a:schemeClr val="tx1"/>
                </a:solidFill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kumimoji="1" lang="ja-JP" sz="1000">
                <a:solidFill>
                  <a:schemeClr val="tx1"/>
                </a:solidFill>
                <a:ea typeface="Meiryo UI" panose="020B0604030504040204" pitchFamily="50" charset="-128"/>
              </a:defRPr>
            </a:lvl1pPr>
          </a:lstStyle>
          <a:p>
            <a:fld id="{E31375A4-56A4-47D6-9801-1991572033F7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  <p:sp>
        <p:nvSpPr>
          <p:cNvPr id="8" name="長方形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dirty="0"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lang="ja-JP" sz="28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Meiryo UI" panose="020B0604030504040204" pitchFamily="50" charset="-128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kumimoji="1" lang="ja-JP" sz="2000" kern="1200">
          <a:solidFill>
            <a:schemeClr val="tx1"/>
          </a:solidFill>
          <a:latin typeface="+mn-lt"/>
          <a:ea typeface="Meiryo UI" panose="020B0604030504040204" pitchFamily="50" charset="-128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kumimoji="1" lang="ja-JP" sz="1800" kern="1200">
          <a:solidFill>
            <a:schemeClr val="tx1"/>
          </a:solidFill>
          <a:latin typeface="+mn-lt"/>
          <a:ea typeface="Meiryo UI" panose="020B0604030504040204" pitchFamily="50" charset="-128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kumimoji="1" lang="ja-JP" sz="1600" kern="1200">
          <a:solidFill>
            <a:schemeClr val="tx1"/>
          </a:solidFill>
          <a:latin typeface="+mn-lt"/>
          <a:ea typeface="Meiryo UI" panose="020B0604030504040204" pitchFamily="50" charset="-128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kumimoji="1" lang="ja-JP" sz="1400" kern="1200">
          <a:solidFill>
            <a:schemeClr val="tx1"/>
          </a:solidFill>
          <a:latin typeface="+mn-lt"/>
          <a:ea typeface="Meiryo UI" panose="020B0604030504040204" pitchFamily="50" charset="-128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kumimoji="1" lang="ja-JP" sz="1400" kern="1200">
          <a:solidFill>
            <a:schemeClr val="tx1"/>
          </a:solidFill>
          <a:latin typeface="+mn-lt"/>
          <a:ea typeface="Meiryo UI" panose="020B0604030504040204" pitchFamily="50" charset="-128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kumimoji="1" lang="ja-JP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kumimoji="1" lang="ja-JP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kumimoji="1" lang="ja-JP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51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kumimoji="1" lang="ja-JP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kumimoji="1" lang="ja-JP"/>
      </a:defPPr>
      <a:lvl1pPr marL="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0" y="3429000"/>
            <a:ext cx="12192000" cy="1428881"/>
          </a:xfrm>
        </p:spPr>
        <p:txBody>
          <a:bodyPr>
            <a:normAutofit/>
          </a:bodyPr>
          <a:lstStyle/>
          <a:p>
            <a:r>
              <a:rPr lang="ja-JP" altLang="en-US" sz="8300" dirty="0"/>
              <a:t>自己紹介</a:t>
            </a:r>
            <a:r>
              <a:rPr lang="en-US" altLang="ja-JP" sz="8300" dirty="0"/>
              <a:t>LT</a:t>
            </a:r>
            <a:r>
              <a:rPr lang="ja-JP" altLang="en-US" sz="8300" dirty="0"/>
              <a:t>のスライドだよ</a:t>
            </a:r>
            <a:endParaRPr kumimoji="1" lang="ja-JP" sz="83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066800" y="5168900"/>
            <a:ext cx="10058400" cy="557297"/>
          </a:xfrm>
        </p:spPr>
        <p:txBody>
          <a:bodyPr>
            <a:normAutofit/>
          </a:bodyPr>
          <a:lstStyle/>
          <a:p>
            <a:r>
              <a:rPr kumimoji="1" lang="ja-JP" altLang="en-US" sz="2800" dirty="0"/>
              <a:t>総合理工学科　情報システム系　二年生　末田 貴一</a:t>
            </a:r>
            <a:endParaRPr kumimoji="1" lang="ja-JP" sz="2800" dirty="0"/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429327"/>
          </a:xfrm>
        </p:spPr>
        <p:txBody>
          <a:bodyPr>
            <a:normAutofit/>
          </a:bodyPr>
          <a:lstStyle/>
          <a:p>
            <a:r>
              <a:rPr kumimoji="1" lang="ja-JP" altLang="en-US" sz="8800" dirty="0"/>
              <a:t>好きなモノ　趣味とか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189018" y="2512291"/>
            <a:ext cx="4288353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/>
              <a:t>まずは好きなモノから</a:t>
            </a:r>
            <a:endParaRPr kumimoji="1" lang="en-US" altLang="ja-JP" sz="3200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en-US" altLang="ja-JP" sz="3200" dirty="0">
                <a:solidFill>
                  <a:schemeClr val="accent1"/>
                </a:solidFill>
              </a:rPr>
              <a:t>PC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ja-JP" altLang="en-US" sz="3200" dirty="0">
                <a:solidFill>
                  <a:schemeClr val="accent1"/>
                </a:solidFill>
              </a:rPr>
              <a:t>お金</a:t>
            </a:r>
            <a:endParaRPr kumimoji="1" lang="en-US" altLang="ja-JP" sz="3200" dirty="0">
              <a:solidFill>
                <a:schemeClr val="accent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ja-JP" altLang="en-US" sz="3200" dirty="0">
                <a:solidFill>
                  <a:schemeClr val="accent1"/>
                </a:solidFill>
              </a:rPr>
              <a:t>車・バイク</a:t>
            </a:r>
            <a:endParaRPr kumimoji="1" lang="en-US" altLang="ja-JP" sz="3200" dirty="0">
              <a:solidFill>
                <a:schemeClr val="accent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ja-JP" altLang="en-US" sz="3200" dirty="0">
                <a:solidFill>
                  <a:schemeClr val="accent1"/>
                </a:solidFill>
              </a:rPr>
              <a:t>テニス</a:t>
            </a:r>
            <a:endParaRPr kumimoji="1" lang="en-US" altLang="ja-JP" sz="3200" dirty="0">
              <a:solidFill>
                <a:schemeClr val="accent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ja-JP" altLang="en-US" sz="3200" dirty="0">
                <a:solidFill>
                  <a:schemeClr val="accent1"/>
                </a:solidFill>
              </a:rPr>
              <a:t>　</a:t>
            </a:r>
            <a:endParaRPr kumimoji="1" lang="en-US" altLang="ja-JP" sz="3200" dirty="0">
              <a:solidFill>
                <a:schemeClr val="accent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ja-JP" altLang="en-US" sz="3200" dirty="0">
                <a:solidFill>
                  <a:schemeClr val="accent1"/>
                </a:solidFill>
              </a:rPr>
              <a:t>　</a:t>
            </a:r>
            <a:endParaRPr kumimoji="1" lang="en-US" altLang="ja-JP" sz="3200" dirty="0">
              <a:solidFill>
                <a:schemeClr val="accent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ja-JP" altLang="en-US" sz="3200" dirty="0">
                <a:solidFill>
                  <a:schemeClr val="accent1"/>
                </a:solidFill>
              </a:rPr>
              <a:t>　</a:t>
            </a:r>
            <a:endParaRPr kumimoji="1" lang="en-US" altLang="ja-JP" sz="3200" dirty="0">
              <a:solidFill>
                <a:schemeClr val="accent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ja-JP" altLang="en-US" sz="3200" dirty="0">
                <a:solidFill>
                  <a:schemeClr val="accent1"/>
                </a:solidFill>
              </a:rPr>
              <a:t>　</a:t>
            </a:r>
            <a:endParaRPr kumimoji="1" lang="en-US" altLang="ja-JP" sz="3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9430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429327"/>
          </a:xfrm>
        </p:spPr>
        <p:txBody>
          <a:bodyPr>
            <a:normAutofit/>
          </a:bodyPr>
          <a:lstStyle/>
          <a:p>
            <a:r>
              <a:rPr kumimoji="1" lang="ja-JP" altLang="en-US" sz="8800" dirty="0"/>
              <a:t>好きなモノ　趣味とか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4464784" y="3013501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800" dirty="0"/>
              <a:t>厳選します</a:t>
            </a:r>
          </a:p>
        </p:txBody>
      </p:sp>
    </p:spTree>
    <p:extLst>
      <p:ext uri="{BB962C8B-B14F-4D97-AF65-F5344CB8AC3E}">
        <p14:creationId xmlns:p14="http://schemas.microsoft.com/office/powerpoint/2010/main" val="241264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429327"/>
          </a:xfrm>
        </p:spPr>
        <p:txBody>
          <a:bodyPr>
            <a:normAutofit/>
          </a:bodyPr>
          <a:lstStyle/>
          <a:p>
            <a:r>
              <a:rPr kumimoji="1" lang="ja-JP" altLang="en-US" sz="8800" dirty="0"/>
              <a:t>好きなモノ　趣味とか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295400" y="2551837"/>
            <a:ext cx="989501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5400" dirty="0"/>
              <a:t>好きなブラウザは </a:t>
            </a:r>
            <a:r>
              <a:rPr kumimoji="1" lang="en-US" altLang="ja-JP" sz="5400" dirty="0"/>
              <a:t>Opera</a:t>
            </a:r>
            <a:r>
              <a:rPr kumimoji="1" lang="ja-JP" altLang="en-US" sz="5400" dirty="0"/>
              <a:t> です。</a:t>
            </a:r>
            <a:endParaRPr kumimoji="1" lang="en-US" altLang="ja-JP" sz="5400" dirty="0"/>
          </a:p>
          <a:p>
            <a:r>
              <a:rPr kumimoji="1" lang="en-US" altLang="ja-JP" sz="5400" dirty="0"/>
              <a:t>	</a:t>
            </a:r>
            <a:r>
              <a:rPr kumimoji="1" lang="ja-JP" altLang="en-US" sz="5400" dirty="0"/>
              <a:t>みんなで使いましょう！</a:t>
            </a:r>
            <a:endParaRPr kumimoji="1" lang="en-US" altLang="ja-JP" sz="5400" dirty="0"/>
          </a:p>
        </p:txBody>
      </p:sp>
    </p:spTree>
    <p:extLst>
      <p:ext uri="{BB962C8B-B14F-4D97-AF65-F5344CB8AC3E}">
        <p14:creationId xmlns:p14="http://schemas.microsoft.com/office/powerpoint/2010/main" val="1673106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486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429327"/>
          </a:xfrm>
        </p:spPr>
        <p:txBody>
          <a:bodyPr>
            <a:normAutofit/>
          </a:bodyPr>
          <a:lstStyle/>
          <a:p>
            <a:r>
              <a:rPr kumimoji="1" lang="ja-JP" altLang="en-US" sz="8800" dirty="0"/>
              <a:t>好きなモノ　趣味とか</a:t>
            </a:r>
          </a:p>
        </p:txBody>
      </p:sp>
      <p:sp>
        <p:nvSpPr>
          <p:cNvPr id="3" name="正方形/長方形 2"/>
          <p:cNvSpPr/>
          <p:nvPr/>
        </p:nvSpPr>
        <p:spPr>
          <a:xfrm>
            <a:off x="0" y="2690336"/>
            <a:ext cx="121920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4800" dirty="0"/>
              <a:t>好きな飲み物はモンスターエナジーです。</a:t>
            </a:r>
            <a:endParaRPr kumimoji="1" lang="en-US" altLang="ja-JP" sz="4800" dirty="0"/>
          </a:p>
          <a:p>
            <a:pPr algn="ctr"/>
            <a:r>
              <a:rPr kumimoji="1" lang="en-US" altLang="ja-JP" sz="4800" dirty="0"/>
              <a:t>	</a:t>
            </a:r>
            <a:r>
              <a:rPr kumimoji="1" lang="ja-JP" altLang="en-US" sz="4800" dirty="0"/>
              <a:t>青が至高！</a:t>
            </a:r>
            <a:endParaRPr kumimoji="1" lang="en-US" altLang="ja-JP" sz="4800" dirty="0"/>
          </a:p>
          <a:p>
            <a:pPr algn="ctr"/>
            <a:endParaRPr kumimoji="1" lang="en-US" altLang="ja-JP" sz="2400" dirty="0"/>
          </a:p>
          <a:p>
            <a:pPr algn="ctr"/>
            <a:r>
              <a:rPr kumimoji="1" lang="en-US" altLang="ja-JP" sz="2400" dirty="0"/>
              <a:t>                     </a:t>
            </a:r>
            <a:r>
              <a:rPr kumimoji="1" lang="ja-JP" altLang="en-US" sz="2400" dirty="0"/>
              <a:t>　　人それぞれですが</a:t>
            </a:r>
            <a:r>
              <a:rPr kumimoji="1" lang="en-US" altLang="ja-JP" sz="2400" dirty="0"/>
              <a:t>…</a:t>
            </a:r>
            <a:endParaRPr kumimoji="1" lang="ja-JP" altLang="en-US" sz="4800" dirty="0"/>
          </a:p>
        </p:txBody>
      </p:sp>
    </p:spTree>
    <p:extLst>
      <p:ext uri="{BB962C8B-B14F-4D97-AF65-F5344CB8AC3E}">
        <p14:creationId xmlns:p14="http://schemas.microsoft.com/office/powerpoint/2010/main" val="1736806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72" y="0"/>
            <a:ext cx="10277856" cy="6839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15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429327"/>
          </a:xfrm>
        </p:spPr>
        <p:txBody>
          <a:bodyPr>
            <a:normAutofit/>
          </a:bodyPr>
          <a:lstStyle/>
          <a:p>
            <a:r>
              <a:rPr kumimoji="1" lang="ja-JP" altLang="en-US" sz="8800" dirty="0"/>
              <a:t>好きなモノ　趣味とか</a:t>
            </a:r>
          </a:p>
        </p:txBody>
      </p:sp>
      <p:sp>
        <p:nvSpPr>
          <p:cNvPr id="3" name="正方形/長方形 2"/>
          <p:cNvSpPr/>
          <p:nvPr/>
        </p:nvSpPr>
        <p:spPr>
          <a:xfrm>
            <a:off x="0" y="2828836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4400" dirty="0"/>
              <a:t>好きな食べ物はブドウ糖です。</a:t>
            </a:r>
          </a:p>
        </p:txBody>
      </p:sp>
    </p:spTree>
    <p:extLst>
      <p:ext uri="{BB962C8B-B14F-4D97-AF65-F5344CB8AC3E}">
        <p14:creationId xmlns:p14="http://schemas.microsoft.com/office/powerpoint/2010/main" val="3480837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965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429327"/>
          </a:xfrm>
        </p:spPr>
        <p:txBody>
          <a:bodyPr>
            <a:normAutofit/>
          </a:bodyPr>
          <a:lstStyle/>
          <a:p>
            <a:r>
              <a:rPr kumimoji="1" lang="ja-JP" altLang="en-US" sz="8800" dirty="0"/>
              <a:t>好きなモノ　趣味とか</a:t>
            </a:r>
          </a:p>
        </p:txBody>
      </p:sp>
      <p:sp>
        <p:nvSpPr>
          <p:cNvPr id="4" name="正方形/長方形 3"/>
          <p:cNvSpPr/>
          <p:nvPr/>
        </p:nvSpPr>
        <p:spPr>
          <a:xfrm>
            <a:off x="0" y="2967335"/>
            <a:ext cx="12192000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3600" dirty="0"/>
              <a:t>彼女？　もちろんいますよ。</a:t>
            </a:r>
            <a:endParaRPr kumimoji="1" lang="en-US" altLang="ja-JP" sz="3600" dirty="0"/>
          </a:p>
          <a:p>
            <a:pPr algn="ctr"/>
            <a:r>
              <a:rPr kumimoji="1" lang="en-US" altLang="ja-JP" sz="3600" dirty="0"/>
              <a:t>PC</a:t>
            </a:r>
            <a:r>
              <a:rPr kumimoji="1" lang="ja-JP" altLang="en-US" sz="3600" dirty="0"/>
              <a:t>の中にね</a:t>
            </a:r>
            <a:r>
              <a:rPr kumimoji="1" lang="en-US" altLang="ja-JP" sz="3600" dirty="0"/>
              <a:t>…</a:t>
            </a:r>
          </a:p>
          <a:p>
            <a:pPr algn="ctr"/>
            <a:endParaRPr kumimoji="1" lang="en-US" altLang="ja-JP" sz="3600" dirty="0"/>
          </a:p>
          <a:p>
            <a:pPr algn="ctr"/>
            <a:r>
              <a:rPr kumimoji="1" lang="ja-JP" altLang="en-US" sz="2800" dirty="0"/>
              <a:t>　　　　　　　　　去年の</a:t>
            </a:r>
            <a:r>
              <a:rPr kumimoji="1" lang="en-US" altLang="ja-JP" sz="2800" dirty="0"/>
              <a:t>11/11</a:t>
            </a:r>
            <a:r>
              <a:rPr kumimoji="1" lang="ja-JP" altLang="en-US" sz="2800" dirty="0"/>
              <a:t>にポッキーゲームもしました</a:t>
            </a:r>
          </a:p>
        </p:txBody>
      </p:sp>
    </p:spTree>
    <p:extLst>
      <p:ext uri="{BB962C8B-B14F-4D97-AF65-F5344CB8AC3E}">
        <p14:creationId xmlns:p14="http://schemas.microsoft.com/office/powerpoint/2010/main" val="2835658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 rot="1041726">
            <a:off x="1631668" y="3217356"/>
            <a:ext cx="89286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dirty="0">
                <a:solidFill>
                  <a:schemeClr val="bg1"/>
                </a:solidFill>
              </a:rPr>
              <a:t>GIGABYTE</a:t>
            </a:r>
            <a:r>
              <a:rPr kumimoji="1" lang="ja-JP" altLang="en-US" sz="3600" dirty="0">
                <a:solidFill>
                  <a:schemeClr val="bg1"/>
                </a:solidFill>
              </a:rPr>
              <a:t> </a:t>
            </a:r>
            <a:r>
              <a:rPr kumimoji="1" lang="en-US" altLang="ja-JP" sz="3600" dirty="0">
                <a:solidFill>
                  <a:schemeClr val="bg1"/>
                </a:solidFill>
              </a:rPr>
              <a:t>GTX1070</a:t>
            </a:r>
            <a:r>
              <a:rPr kumimoji="1" lang="ja-JP" altLang="en-US" sz="3600" dirty="0">
                <a:solidFill>
                  <a:schemeClr val="bg1"/>
                </a:solidFill>
              </a:rPr>
              <a:t> </a:t>
            </a:r>
            <a:r>
              <a:rPr kumimoji="1" lang="en-US" altLang="ja-JP" sz="3600" dirty="0">
                <a:solidFill>
                  <a:schemeClr val="bg1"/>
                </a:solidFill>
              </a:rPr>
              <a:t>G1</a:t>
            </a:r>
            <a:r>
              <a:rPr kumimoji="1" lang="ja-JP" altLang="en-US" sz="3600" dirty="0">
                <a:solidFill>
                  <a:schemeClr val="bg1"/>
                </a:solidFill>
              </a:rPr>
              <a:t> </a:t>
            </a:r>
            <a:r>
              <a:rPr kumimoji="1" lang="en-US" altLang="ja-JP" sz="3600" dirty="0">
                <a:solidFill>
                  <a:schemeClr val="bg1"/>
                </a:solidFill>
              </a:rPr>
              <a:t>GAMING</a:t>
            </a:r>
            <a:r>
              <a:rPr kumimoji="1" lang="ja-JP" altLang="en-US" sz="3600" dirty="0" err="1">
                <a:solidFill>
                  <a:schemeClr val="bg1"/>
                </a:solidFill>
              </a:rPr>
              <a:t>ちゃんです</a:t>
            </a:r>
            <a:endParaRPr kumimoji="1" lang="ja-JP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726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0" y="3920359"/>
            <a:ext cx="12192000" cy="1428881"/>
          </a:xfrm>
        </p:spPr>
        <p:txBody>
          <a:bodyPr>
            <a:normAutofit fontScale="90000"/>
          </a:bodyPr>
          <a:lstStyle/>
          <a:p>
            <a:r>
              <a:rPr kumimoji="1" lang="ja-JP" altLang="en-US" sz="8300" dirty="0"/>
              <a:t>前日に焦って作ったので駄作ですが優しく見守ってください</a:t>
            </a:r>
            <a:endParaRPr kumimoji="1" lang="ja-JP" sz="8300" dirty="0"/>
          </a:p>
        </p:txBody>
      </p:sp>
      <p:sp>
        <p:nvSpPr>
          <p:cNvPr id="5" name="サブタイトル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ja-JP" dirty="0"/>
              <a:t>By </a:t>
            </a:r>
            <a:r>
              <a:rPr lang="ja-JP" altLang="en-US" dirty="0"/>
              <a:t>作者</a:t>
            </a:r>
          </a:p>
        </p:txBody>
      </p:sp>
    </p:spTree>
    <p:extLst>
      <p:ext uri="{BB962C8B-B14F-4D97-AF65-F5344CB8AC3E}">
        <p14:creationId xmlns:p14="http://schemas.microsoft.com/office/powerpoint/2010/main" val="2924525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429327"/>
          </a:xfrm>
        </p:spPr>
        <p:txBody>
          <a:bodyPr>
            <a:normAutofit/>
          </a:bodyPr>
          <a:lstStyle/>
          <a:p>
            <a:r>
              <a:rPr kumimoji="1" lang="ja-JP" altLang="en-US" sz="8800" dirty="0"/>
              <a:t>好きなモノ　趣味とか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530763" y="2078182"/>
            <a:ext cx="4738798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dirty="0">
                <a:solidFill>
                  <a:schemeClr val="accent1"/>
                </a:solidFill>
              </a:rPr>
              <a:t>趣味は</a:t>
            </a:r>
            <a:endParaRPr kumimoji="1" lang="en-US" altLang="ja-JP" sz="4000" dirty="0">
              <a:solidFill>
                <a:schemeClr val="accent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ja-JP" altLang="en-US" sz="4000" dirty="0">
                <a:solidFill>
                  <a:schemeClr val="accent1"/>
                </a:solidFill>
              </a:rPr>
              <a:t>ソフトテニス</a:t>
            </a:r>
            <a:endParaRPr kumimoji="1" lang="en-US" altLang="ja-JP" sz="4000" dirty="0">
              <a:solidFill>
                <a:schemeClr val="accent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ja-JP" altLang="en-US" sz="4000" dirty="0">
                <a:solidFill>
                  <a:schemeClr val="accent1"/>
                </a:solidFill>
              </a:rPr>
              <a:t>少林寺拳法</a:t>
            </a:r>
            <a:endParaRPr kumimoji="1" lang="en-US" altLang="ja-JP" sz="4000" dirty="0">
              <a:solidFill>
                <a:schemeClr val="accent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ja-JP" altLang="en-US" sz="4000" dirty="0">
                <a:solidFill>
                  <a:schemeClr val="accent1"/>
                </a:solidFill>
              </a:rPr>
              <a:t>フラリッシュ</a:t>
            </a:r>
            <a:endParaRPr kumimoji="1" lang="en-US" altLang="ja-JP" sz="4000" dirty="0">
              <a:solidFill>
                <a:schemeClr val="accent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en-US" altLang="ja-JP" sz="4000" dirty="0">
                <a:solidFill>
                  <a:schemeClr val="accent1"/>
                </a:solidFill>
              </a:rPr>
              <a:t>DJ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ja-JP" altLang="en-US" sz="4000" dirty="0">
                <a:solidFill>
                  <a:schemeClr val="accent1"/>
                </a:solidFill>
              </a:rPr>
              <a:t>自作</a:t>
            </a:r>
            <a:r>
              <a:rPr kumimoji="1" lang="en-US" altLang="ja-JP" sz="4000" dirty="0">
                <a:solidFill>
                  <a:schemeClr val="accent1"/>
                </a:solidFill>
              </a:rPr>
              <a:t>PC</a:t>
            </a:r>
            <a:r>
              <a:rPr kumimoji="1" lang="ja-JP" altLang="en-US" sz="4000" dirty="0">
                <a:solidFill>
                  <a:schemeClr val="accent1"/>
                </a:solidFill>
              </a:rPr>
              <a:t>の見積もり</a:t>
            </a:r>
            <a:endParaRPr kumimoji="1" lang="en-US" altLang="ja-JP" sz="4000" dirty="0">
              <a:solidFill>
                <a:schemeClr val="accent1"/>
              </a:solidFill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6431361" y="4232281"/>
            <a:ext cx="52629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dirty="0"/>
              <a:t>とかが今のメインですね</a:t>
            </a:r>
          </a:p>
        </p:txBody>
      </p:sp>
    </p:spTree>
    <p:extLst>
      <p:ext uri="{BB962C8B-B14F-4D97-AF65-F5344CB8AC3E}">
        <p14:creationId xmlns:p14="http://schemas.microsoft.com/office/powerpoint/2010/main" val="1652929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429327"/>
          </a:xfrm>
        </p:spPr>
        <p:txBody>
          <a:bodyPr>
            <a:normAutofit/>
          </a:bodyPr>
          <a:lstStyle/>
          <a:p>
            <a:r>
              <a:rPr kumimoji="1" lang="ja-JP" altLang="en-US" sz="8800" dirty="0"/>
              <a:t>好きなモノ　趣味とか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895927" y="3167390"/>
            <a:ext cx="108734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/>
              <a:t>ソフトテニスとか少林寺拳法</a:t>
            </a:r>
            <a:r>
              <a:rPr kumimoji="1" lang="en-US" altLang="ja-JP" sz="2800" dirty="0"/>
              <a:t>()</a:t>
            </a:r>
            <a:r>
              <a:rPr kumimoji="1" lang="ja-JP" altLang="en-US" sz="2800" dirty="0"/>
              <a:t>はわかるけど、フラリッシュって？</a:t>
            </a:r>
          </a:p>
        </p:txBody>
      </p:sp>
    </p:spTree>
    <p:extLst>
      <p:ext uri="{BB962C8B-B14F-4D97-AF65-F5344CB8AC3E}">
        <p14:creationId xmlns:p14="http://schemas.microsoft.com/office/powerpoint/2010/main" val="1055737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429327"/>
          </a:xfrm>
        </p:spPr>
        <p:txBody>
          <a:bodyPr>
            <a:normAutofit/>
          </a:bodyPr>
          <a:lstStyle/>
          <a:p>
            <a:r>
              <a:rPr kumimoji="1" lang="ja-JP" altLang="en-US" sz="8800" dirty="0"/>
              <a:t>好きなモノ　趣味とか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849231" y="3013501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800" dirty="0"/>
              <a:t>よく言われます</a:t>
            </a:r>
            <a:endParaRPr kumimoji="1" lang="en-US" altLang="ja-JP" sz="4800" dirty="0"/>
          </a:p>
        </p:txBody>
      </p:sp>
    </p:spTree>
    <p:extLst>
      <p:ext uri="{BB962C8B-B14F-4D97-AF65-F5344CB8AC3E}">
        <p14:creationId xmlns:p14="http://schemas.microsoft.com/office/powerpoint/2010/main" val="4019732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429327"/>
          </a:xfrm>
        </p:spPr>
        <p:txBody>
          <a:bodyPr>
            <a:normAutofit/>
          </a:bodyPr>
          <a:lstStyle/>
          <a:p>
            <a:r>
              <a:rPr kumimoji="1" lang="ja-JP" altLang="en-US" sz="8800" dirty="0"/>
              <a:t>好きなモノ　趣味とか</a:t>
            </a:r>
          </a:p>
        </p:txBody>
      </p:sp>
      <p:pic>
        <p:nvPicPr>
          <p:cNvPr id="4" name="Cardistry- Level ASIA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684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545078"/>
          </a:xfrm>
        </p:spPr>
        <p:txBody>
          <a:bodyPr>
            <a:normAutofit/>
          </a:bodyPr>
          <a:lstStyle/>
          <a:p>
            <a:r>
              <a:rPr lang="ja-JP" altLang="en-US" sz="8000" dirty="0"/>
              <a:t>好きなモノ　趣味とか</a:t>
            </a:r>
            <a:endParaRPr kumimoji="1" lang="ja-JP" altLang="en-US" sz="8000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295400" y="3429000"/>
            <a:ext cx="101008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5400" dirty="0"/>
              <a:t>見た目の</a:t>
            </a:r>
            <a:r>
              <a:rPr kumimoji="1" lang="en-US" altLang="ja-JP" sz="5400" dirty="0"/>
              <a:t>114514</a:t>
            </a:r>
            <a:r>
              <a:rPr kumimoji="1" lang="ja-JP" altLang="en-US" sz="5400" dirty="0"/>
              <a:t>倍は難しいです</a:t>
            </a:r>
          </a:p>
        </p:txBody>
      </p:sp>
    </p:spTree>
    <p:extLst>
      <p:ext uri="{BB962C8B-B14F-4D97-AF65-F5344CB8AC3E}">
        <p14:creationId xmlns:p14="http://schemas.microsoft.com/office/powerpoint/2010/main" val="2498080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595582"/>
          </a:xfrm>
        </p:spPr>
        <p:txBody>
          <a:bodyPr>
            <a:normAutofit/>
          </a:bodyPr>
          <a:lstStyle/>
          <a:p>
            <a:r>
              <a:rPr kumimoji="1" lang="ja-JP" altLang="en-US" sz="8800" dirty="0"/>
              <a:t>好きな</a:t>
            </a:r>
            <a:r>
              <a:rPr lang="ja-JP" altLang="en-US" sz="8800" dirty="0"/>
              <a:t>モノ　趣味とか</a:t>
            </a:r>
            <a:endParaRPr kumimoji="1" lang="ja-JP" altLang="en-US" sz="8800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002571" y="2644170"/>
            <a:ext cx="818685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4800" dirty="0"/>
              <a:t>DJ</a:t>
            </a:r>
            <a:r>
              <a:rPr kumimoji="1" lang="ja-JP" altLang="en-US" sz="4800" dirty="0"/>
              <a:t>をしています。</a:t>
            </a:r>
            <a:endParaRPr kumimoji="1" lang="en-US" altLang="ja-JP" sz="4800" dirty="0"/>
          </a:p>
          <a:p>
            <a:pPr algn="ctr"/>
            <a:r>
              <a:rPr kumimoji="1" lang="ja-JP" altLang="en-US" sz="4800" dirty="0"/>
              <a:t>まだまだ見習いレベルですが</a:t>
            </a:r>
          </a:p>
        </p:txBody>
      </p:sp>
    </p:spTree>
    <p:extLst>
      <p:ext uri="{BB962C8B-B14F-4D97-AF65-F5344CB8AC3E}">
        <p14:creationId xmlns:p14="http://schemas.microsoft.com/office/powerpoint/2010/main" val="1616205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30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429327"/>
          </a:xfrm>
        </p:spPr>
        <p:txBody>
          <a:bodyPr>
            <a:normAutofit/>
          </a:bodyPr>
          <a:lstStyle/>
          <a:p>
            <a:r>
              <a:rPr kumimoji="1" lang="ja-JP" altLang="en-US" sz="8800" dirty="0"/>
              <a:t>好きなモノ　趣味とか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016998" y="2705725"/>
            <a:ext cx="815800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400" dirty="0"/>
              <a:t>自作</a:t>
            </a:r>
            <a:r>
              <a:rPr kumimoji="1" lang="en-US" altLang="ja-JP" sz="4400" dirty="0"/>
              <a:t>PC</a:t>
            </a:r>
            <a:r>
              <a:rPr kumimoji="1" lang="ja-JP" altLang="en-US" sz="4400" dirty="0"/>
              <a:t>を去年の夏に作りました</a:t>
            </a:r>
            <a:endParaRPr kumimoji="1" lang="en-US" altLang="ja-JP" sz="4400" dirty="0"/>
          </a:p>
          <a:p>
            <a:pPr algn="ctr"/>
            <a:r>
              <a:rPr kumimoji="1" lang="ja-JP" altLang="en-US" sz="4400" dirty="0"/>
              <a:t>ひたすら楽しい</a:t>
            </a:r>
            <a:endParaRPr kumimoji="1" lang="en-US" altLang="ja-JP" sz="4400" dirty="0"/>
          </a:p>
        </p:txBody>
      </p:sp>
    </p:spTree>
    <p:extLst>
      <p:ext uri="{BB962C8B-B14F-4D97-AF65-F5344CB8AC3E}">
        <p14:creationId xmlns:p14="http://schemas.microsoft.com/office/powerpoint/2010/main" val="106463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" y="0"/>
            <a:ext cx="121872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255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429327"/>
          </a:xfrm>
        </p:spPr>
        <p:txBody>
          <a:bodyPr>
            <a:normAutofit/>
          </a:bodyPr>
          <a:lstStyle/>
          <a:p>
            <a:r>
              <a:rPr kumimoji="1" lang="ja-JP" altLang="en-US" sz="8800" dirty="0"/>
              <a:t>好きなモノ　趣味とか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295400" y="2858125"/>
            <a:ext cx="9850774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400" dirty="0"/>
              <a:t>今年</a:t>
            </a:r>
            <a:r>
              <a:rPr kumimoji="1" lang="en-US" altLang="ja-JP" sz="4400" dirty="0"/>
              <a:t>PC</a:t>
            </a:r>
            <a:r>
              <a:rPr kumimoji="1" lang="ja-JP" altLang="en-US" sz="4400" dirty="0"/>
              <a:t>を作</a:t>
            </a:r>
            <a:r>
              <a:rPr kumimoji="1" lang="ja-JP" altLang="en-US" sz="4400" dirty="0" err="1"/>
              <a:t>ろっかな</a:t>
            </a:r>
            <a:r>
              <a:rPr kumimoji="1" lang="ja-JP" altLang="en-US" sz="4400" dirty="0"/>
              <a:t>とか思ってる人が</a:t>
            </a:r>
            <a:endParaRPr kumimoji="1" lang="en-US" altLang="ja-JP" sz="4400" dirty="0"/>
          </a:p>
          <a:p>
            <a:r>
              <a:rPr kumimoji="1" lang="ja-JP" altLang="en-US" sz="4400" dirty="0"/>
              <a:t>いたらご一報ください。</a:t>
            </a:r>
            <a:endParaRPr kumimoji="1" lang="en-US" altLang="ja-JP" sz="4400" dirty="0"/>
          </a:p>
          <a:p>
            <a:pPr algn="ctr"/>
            <a:r>
              <a:rPr kumimoji="1" lang="ja-JP" altLang="en-US" sz="4400" dirty="0"/>
              <a:t>手伝います</a:t>
            </a:r>
            <a:endParaRPr kumimoji="1" lang="en-US" altLang="ja-JP" sz="4400" dirty="0"/>
          </a:p>
        </p:txBody>
      </p:sp>
    </p:spTree>
    <p:extLst>
      <p:ext uri="{BB962C8B-B14F-4D97-AF65-F5344CB8AC3E}">
        <p14:creationId xmlns:p14="http://schemas.microsoft.com/office/powerpoint/2010/main" val="3948903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200" y="0"/>
            <a:ext cx="5130800" cy="3101754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968500" y="1959264"/>
            <a:ext cx="9601200" cy="2939472"/>
          </a:xfrm>
        </p:spPr>
        <p:txBody>
          <a:bodyPr>
            <a:normAutofit fontScale="90000"/>
          </a:bodyPr>
          <a:lstStyle/>
          <a:p>
            <a:br>
              <a:rPr lang="en-US" altLang="ja-JP" sz="8800" b="0" dirty="0"/>
            </a:br>
            <a:r>
              <a:rPr lang="ja-JP" altLang="en-US" sz="8800" b="0" dirty="0"/>
              <a:t>どうも</a:t>
            </a:r>
            <a:br>
              <a:rPr lang="en-US" altLang="ja-JP" sz="8800" b="0" dirty="0"/>
            </a:br>
            <a:r>
              <a:rPr lang="ja-JP" altLang="en-US" sz="8800" b="0" dirty="0"/>
              <a:t>　　末田 </a:t>
            </a:r>
            <a:r>
              <a:rPr lang="ja-JP" altLang="en-US" sz="8800" b="0" dirty="0">
                <a:effectLst/>
              </a:rPr>
              <a:t>貴一</a:t>
            </a:r>
            <a:r>
              <a:rPr lang="ja-JP" altLang="en-US" sz="8800" b="0" dirty="0"/>
              <a:t>　　です</a:t>
            </a:r>
            <a:endParaRPr kumimoji="1" lang="ja-JP" altLang="en-US" sz="8800" b="0" dirty="0"/>
          </a:p>
        </p:txBody>
      </p:sp>
    </p:spTree>
    <p:extLst>
      <p:ext uri="{BB962C8B-B14F-4D97-AF65-F5344CB8AC3E}">
        <p14:creationId xmlns:p14="http://schemas.microsoft.com/office/powerpoint/2010/main" val="2969041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涙形 4"/>
          <p:cNvSpPr/>
          <p:nvPr/>
        </p:nvSpPr>
        <p:spPr>
          <a:xfrm rot="21045948">
            <a:off x="9095284" y="2850191"/>
            <a:ext cx="1096301" cy="1456282"/>
          </a:xfrm>
          <a:prstGeom prst="teardrop">
            <a:avLst>
              <a:gd name="adj" fmla="val 137624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473200"/>
          </a:xfrm>
        </p:spPr>
        <p:txBody>
          <a:bodyPr>
            <a:normAutofit/>
          </a:bodyPr>
          <a:lstStyle/>
          <a:p>
            <a:r>
              <a:rPr kumimoji="1" lang="ja-JP" altLang="en-US" sz="8800" dirty="0"/>
              <a:t>嫌いなモノ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251200" y="2984500"/>
            <a:ext cx="48013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7200" dirty="0"/>
              <a:t>キノコです</a:t>
            </a:r>
          </a:p>
        </p:txBody>
      </p:sp>
      <p:sp>
        <p:nvSpPr>
          <p:cNvPr id="4" name="部分円 3"/>
          <p:cNvSpPr/>
          <p:nvPr/>
        </p:nvSpPr>
        <p:spPr>
          <a:xfrm rot="5959146">
            <a:off x="9254836" y="1790700"/>
            <a:ext cx="1496291" cy="2089727"/>
          </a:xfrm>
          <a:prstGeom prst="pie">
            <a:avLst>
              <a:gd name="adj1" fmla="val 5424381"/>
              <a:gd name="adj2" fmla="val 162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" name="楕円 5"/>
          <p:cNvSpPr/>
          <p:nvPr/>
        </p:nvSpPr>
        <p:spPr>
          <a:xfrm>
            <a:off x="8312728" y="1403927"/>
            <a:ext cx="3186546" cy="3805382"/>
          </a:xfrm>
          <a:prstGeom prst="ellipse">
            <a:avLst/>
          </a:prstGeom>
          <a:noFill/>
          <a:ln w="2540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8" name="直線コネクタ 7"/>
          <p:cNvCxnSpPr>
            <a:cxnSpLocks/>
            <a:stCxn id="6" idx="7"/>
            <a:endCxn id="6" idx="3"/>
          </p:cNvCxnSpPr>
          <p:nvPr/>
        </p:nvCxnSpPr>
        <p:spPr>
          <a:xfrm flipH="1">
            <a:off x="8779387" y="1961212"/>
            <a:ext cx="2253228" cy="2690812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4936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7200" dirty="0"/>
              <a:t>今年の目標</a:t>
            </a:r>
            <a:endParaRPr kumimoji="1" lang="ja-JP" altLang="en-US" sz="7200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082800" y="2654300"/>
            <a:ext cx="8603637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6600" dirty="0"/>
              <a:t>ホーム</a:t>
            </a:r>
            <a:r>
              <a:rPr kumimoji="1" lang="en-US" altLang="ja-JP" sz="6600" dirty="0"/>
              <a:t>AI</a:t>
            </a:r>
            <a:r>
              <a:rPr kumimoji="1" lang="ja-JP" altLang="en-US" sz="6600" dirty="0"/>
              <a:t>の機能の決定</a:t>
            </a:r>
            <a:endParaRPr kumimoji="1" lang="en-US" altLang="ja-JP" sz="6600" dirty="0"/>
          </a:p>
          <a:p>
            <a:r>
              <a:rPr kumimoji="1" lang="ja-JP" altLang="en-US" sz="6600" dirty="0"/>
              <a:t>創部</a:t>
            </a:r>
            <a:endParaRPr kumimoji="1" lang="en-US" altLang="ja-JP" sz="6600" dirty="0"/>
          </a:p>
          <a:p>
            <a:r>
              <a:rPr kumimoji="1" lang="en-US" altLang="ja-JP" sz="6600" dirty="0"/>
              <a:t>	</a:t>
            </a:r>
            <a:r>
              <a:rPr kumimoji="1" lang="ja-JP" altLang="en-US" sz="6600" dirty="0"/>
              <a:t>の二つです</a:t>
            </a:r>
          </a:p>
        </p:txBody>
      </p:sp>
    </p:spTree>
    <p:extLst>
      <p:ext uri="{BB962C8B-B14F-4D97-AF65-F5344CB8AC3E}">
        <p14:creationId xmlns:p14="http://schemas.microsoft.com/office/powerpoint/2010/main" val="965636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7200" dirty="0"/>
              <a:t>今年の目標</a:t>
            </a:r>
            <a:endParaRPr kumimoji="1" lang="ja-JP" altLang="en-US" sz="7200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295400" y="2616200"/>
            <a:ext cx="1061700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800" dirty="0"/>
              <a:t>入部目的であるホーム</a:t>
            </a:r>
            <a:r>
              <a:rPr kumimoji="1" lang="en-US" altLang="ja-JP" sz="4800" dirty="0"/>
              <a:t>AI</a:t>
            </a:r>
            <a:r>
              <a:rPr kumimoji="1" lang="ja-JP" altLang="en-US" sz="4800" dirty="0"/>
              <a:t>の作成ですが</a:t>
            </a:r>
            <a:endParaRPr kumimoji="1" lang="en-US" altLang="ja-JP" sz="4800" dirty="0"/>
          </a:p>
          <a:p>
            <a:r>
              <a:rPr kumimoji="1" lang="ja-JP" altLang="en-US" sz="4800" dirty="0"/>
              <a:t>全く進行</a:t>
            </a:r>
            <a:r>
              <a:rPr kumimoji="1" lang="en-US" altLang="ja-JP" sz="4800" dirty="0"/>
              <a:t>(0</a:t>
            </a:r>
            <a:r>
              <a:rPr kumimoji="1" lang="ja-JP" altLang="en-US" sz="4800" dirty="0"/>
              <a:t>ではない</a:t>
            </a:r>
            <a:r>
              <a:rPr kumimoji="1" lang="en-US" altLang="ja-JP" sz="4800" dirty="0"/>
              <a:t>)</a:t>
            </a:r>
            <a:r>
              <a:rPr kumimoji="1" lang="ja-JP" altLang="en-US" sz="4800" dirty="0"/>
              <a:t>していないので</a:t>
            </a:r>
            <a:endParaRPr kumimoji="1" lang="en-US" altLang="ja-JP" sz="4800" dirty="0"/>
          </a:p>
          <a:p>
            <a:r>
              <a:rPr kumimoji="1" lang="ja-JP" altLang="en-US" sz="4800" dirty="0"/>
              <a:t>今年度中に機能を決めたい</a:t>
            </a:r>
            <a:endParaRPr kumimoji="1" lang="en-US" altLang="ja-JP" sz="4800" dirty="0"/>
          </a:p>
        </p:txBody>
      </p:sp>
    </p:spTree>
    <p:extLst>
      <p:ext uri="{BB962C8B-B14F-4D97-AF65-F5344CB8AC3E}">
        <p14:creationId xmlns:p14="http://schemas.microsoft.com/office/powerpoint/2010/main" val="3553265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7200" dirty="0"/>
              <a:t>今年の目標</a:t>
            </a:r>
            <a:endParaRPr kumimoji="1" lang="ja-JP" altLang="en-US" sz="7200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78968" y="2875002"/>
            <a:ext cx="1203406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6600" dirty="0"/>
              <a:t>サバイバルゲーム部を作ること</a:t>
            </a:r>
            <a:endParaRPr kumimoji="1" lang="en-US" altLang="ja-JP" sz="6600" dirty="0"/>
          </a:p>
        </p:txBody>
      </p:sp>
    </p:spTree>
    <p:extLst>
      <p:ext uri="{BB962C8B-B14F-4D97-AF65-F5344CB8AC3E}">
        <p14:creationId xmlns:p14="http://schemas.microsoft.com/office/powerpoint/2010/main" val="1843832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7200" dirty="0"/>
              <a:t>今年の目標</a:t>
            </a:r>
            <a:endParaRPr kumimoji="1" lang="ja-JP" altLang="en-US" sz="7200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771741" y="2875002"/>
            <a:ext cx="864852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6000" dirty="0"/>
              <a:t>入部希望者は</a:t>
            </a:r>
            <a:endParaRPr kumimoji="1" lang="en-US" altLang="ja-JP" sz="6000" dirty="0"/>
          </a:p>
          <a:p>
            <a:pPr algn="ctr"/>
            <a:r>
              <a:rPr kumimoji="1" lang="en-US" altLang="ja-JP" sz="6000" dirty="0"/>
              <a:t>@TNCTC3I</a:t>
            </a:r>
          </a:p>
          <a:p>
            <a:pPr algn="ctr"/>
            <a:r>
              <a:rPr kumimoji="1" lang="ja-JP" altLang="en-US" sz="6000" dirty="0"/>
              <a:t>か私まで連絡をください</a:t>
            </a:r>
            <a:endParaRPr kumimoji="1" lang="en-US" altLang="ja-JP" sz="6000" dirty="0"/>
          </a:p>
        </p:txBody>
      </p:sp>
    </p:spTree>
    <p:extLst>
      <p:ext uri="{BB962C8B-B14F-4D97-AF65-F5344CB8AC3E}">
        <p14:creationId xmlns:p14="http://schemas.microsoft.com/office/powerpoint/2010/main" val="643480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823685"/>
            <a:ext cx="12192000" cy="2605315"/>
          </a:xfrm>
        </p:spPr>
        <p:txBody>
          <a:bodyPr>
            <a:noAutofit/>
          </a:bodyPr>
          <a:lstStyle/>
          <a:p>
            <a:pPr algn="ctr"/>
            <a:r>
              <a:rPr lang="ja-JP" altLang="en-US" sz="9600" dirty="0"/>
              <a:t>ありがとうございました</a:t>
            </a:r>
            <a:endParaRPr kumimoji="1" lang="ja-JP" altLang="en-US" sz="9600" dirty="0"/>
          </a:p>
        </p:txBody>
      </p:sp>
    </p:spTree>
    <p:extLst>
      <p:ext uri="{BB962C8B-B14F-4D97-AF65-F5344CB8AC3E}">
        <p14:creationId xmlns:p14="http://schemas.microsoft.com/office/powerpoint/2010/main" val="2729639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549400"/>
          </a:xfrm>
        </p:spPr>
        <p:txBody>
          <a:bodyPr>
            <a:normAutofit/>
          </a:bodyPr>
          <a:lstStyle/>
          <a:p>
            <a:pPr algn="ctr"/>
            <a:r>
              <a:rPr kumimoji="1" lang="ja-JP" altLang="en-US" sz="8800" dirty="0"/>
              <a:t>宣伝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913481" y="3143528"/>
            <a:ext cx="61334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dirty="0"/>
              <a:t>Twitter</a:t>
            </a:r>
            <a:r>
              <a:rPr kumimoji="1" lang="ja-JP" altLang="en-US" sz="4800" dirty="0"/>
              <a:t>：</a:t>
            </a:r>
            <a:r>
              <a:rPr kumimoji="1" lang="en-US" altLang="ja-JP" sz="4800" dirty="0"/>
              <a:t>@</a:t>
            </a:r>
            <a:r>
              <a:rPr kumimoji="1" lang="en-US" altLang="ja-JP" sz="4800" dirty="0" err="1"/>
              <a:t>terfno_mai</a:t>
            </a:r>
            <a:endParaRPr kumimoji="1" lang="ja-JP" altLang="en-US" sz="48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9322" y="2821345"/>
            <a:ext cx="7620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59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380999"/>
            <a:ext cx="9601200" cy="1429327"/>
          </a:xfrm>
        </p:spPr>
        <p:txBody>
          <a:bodyPr>
            <a:normAutofit/>
          </a:bodyPr>
          <a:lstStyle/>
          <a:p>
            <a:r>
              <a:rPr kumimoji="1" lang="ja-JP" altLang="en-US" sz="8000" dirty="0"/>
              <a:t>目次的なアレ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382981" y="1810326"/>
            <a:ext cx="729672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ja-JP" altLang="en-US" sz="4800" dirty="0">
                <a:solidFill>
                  <a:schemeClr val="accent1"/>
                </a:solidFill>
              </a:rPr>
              <a:t>私の所属</a:t>
            </a:r>
            <a:endParaRPr kumimoji="1" lang="en-US" altLang="ja-JP" sz="4800" dirty="0">
              <a:solidFill>
                <a:schemeClr val="accent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ja-JP" altLang="en-US" sz="4800" dirty="0">
                <a:solidFill>
                  <a:schemeClr val="accent1"/>
                </a:solidFill>
              </a:rPr>
              <a:t>好きなモノ　趣味とか</a:t>
            </a:r>
            <a:endParaRPr kumimoji="1" lang="en-US" altLang="ja-JP" sz="4800" dirty="0">
              <a:solidFill>
                <a:schemeClr val="accent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ja-JP" altLang="en-US" sz="4800" dirty="0">
                <a:solidFill>
                  <a:schemeClr val="accent1"/>
                </a:solidFill>
              </a:rPr>
              <a:t>嫌いなモノ</a:t>
            </a:r>
            <a:endParaRPr kumimoji="1" lang="en-US" altLang="ja-JP" sz="4800" dirty="0">
              <a:solidFill>
                <a:schemeClr val="accent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ja-JP" altLang="en-US" sz="4800" dirty="0">
                <a:solidFill>
                  <a:schemeClr val="accent1"/>
                </a:solidFill>
              </a:rPr>
              <a:t>今年の目標</a:t>
            </a:r>
            <a:endParaRPr kumimoji="1" lang="en-US" altLang="ja-JP" sz="4800" dirty="0">
              <a:solidFill>
                <a:schemeClr val="accent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ja-JP" altLang="en-US" sz="4800" dirty="0">
                <a:solidFill>
                  <a:schemeClr val="accent1"/>
                </a:solidFill>
              </a:rPr>
              <a:t>宣伝</a:t>
            </a:r>
            <a:endParaRPr kumimoji="1" lang="en-US" altLang="ja-JP" sz="4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9555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380999"/>
            <a:ext cx="9601200" cy="1466273"/>
          </a:xfrm>
        </p:spPr>
        <p:txBody>
          <a:bodyPr>
            <a:normAutofit/>
          </a:bodyPr>
          <a:lstStyle/>
          <a:p>
            <a:r>
              <a:rPr kumimoji="1" lang="ja-JP" altLang="en-US" sz="8000" dirty="0"/>
              <a:t>私の所属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350149" y="2659559"/>
            <a:ext cx="949170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5400" dirty="0"/>
              <a:t>総合理工学科 </a:t>
            </a:r>
            <a:endParaRPr kumimoji="1" lang="en-US" altLang="ja-JP" sz="5400" dirty="0"/>
          </a:p>
          <a:p>
            <a:pPr algn="ctr"/>
            <a:r>
              <a:rPr kumimoji="1" lang="ja-JP" altLang="en-US" sz="5400" dirty="0"/>
              <a:t>情報システム系 二年生 です。</a:t>
            </a:r>
          </a:p>
        </p:txBody>
      </p:sp>
    </p:spTree>
    <p:extLst>
      <p:ext uri="{BB962C8B-B14F-4D97-AF65-F5344CB8AC3E}">
        <p14:creationId xmlns:p14="http://schemas.microsoft.com/office/powerpoint/2010/main" val="325913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380999"/>
            <a:ext cx="9601200" cy="1466273"/>
          </a:xfrm>
        </p:spPr>
        <p:txBody>
          <a:bodyPr>
            <a:normAutofit/>
          </a:bodyPr>
          <a:lstStyle/>
          <a:p>
            <a:r>
              <a:rPr kumimoji="1" lang="ja-JP" altLang="en-US" sz="8000" dirty="0"/>
              <a:t>私の所属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916709" y="2151727"/>
            <a:ext cx="480131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dirty="0"/>
              <a:t>部活動は現在</a:t>
            </a:r>
            <a:endParaRPr kumimoji="1" lang="en-US" altLang="ja-JP" sz="4000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ja-JP" altLang="en-US" sz="4000" dirty="0">
                <a:solidFill>
                  <a:schemeClr val="accent1"/>
                </a:solidFill>
              </a:rPr>
              <a:t>ソフトテニス部</a:t>
            </a:r>
            <a:endParaRPr kumimoji="1" lang="en-US" altLang="ja-JP" sz="4000" dirty="0">
              <a:solidFill>
                <a:schemeClr val="accent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ja-JP" altLang="en-US" sz="4000" dirty="0">
                <a:solidFill>
                  <a:schemeClr val="accent1"/>
                </a:solidFill>
              </a:rPr>
              <a:t>システム研究部</a:t>
            </a:r>
            <a:endParaRPr kumimoji="1" lang="en-US" altLang="ja-JP" sz="4000" dirty="0">
              <a:solidFill>
                <a:schemeClr val="accent1"/>
              </a:solidFill>
            </a:endParaRPr>
          </a:p>
          <a:p>
            <a:r>
              <a:rPr kumimoji="1" lang="ja-JP" altLang="en-US" sz="4000" dirty="0">
                <a:solidFill>
                  <a:schemeClr val="tx2"/>
                </a:solidFill>
              </a:rPr>
              <a:t>で兼部しています。</a:t>
            </a:r>
            <a:endParaRPr kumimoji="1" lang="en-US" altLang="ja-JP" sz="4000" dirty="0">
              <a:solidFill>
                <a:schemeClr val="tx2"/>
              </a:solidFill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6096000" y="3428999"/>
            <a:ext cx="531427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dirty="0"/>
              <a:t>そして今は友人と共に</a:t>
            </a:r>
            <a:endParaRPr kumimoji="1" lang="en-US" altLang="ja-JP" sz="4000" dirty="0"/>
          </a:p>
          <a:p>
            <a:r>
              <a:rPr kumimoji="1" lang="ja-JP" altLang="en-US" sz="4000" dirty="0"/>
              <a:t>創部活動中です。</a:t>
            </a:r>
            <a:endParaRPr kumimoji="1" lang="en-US" altLang="ja-JP" sz="4000" dirty="0"/>
          </a:p>
          <a:p>
            <a:r>
              <a:rPr kumimoji="1" lang="en-US" altLang="ja-JP" sz="4000" dirty="0"/>
              <a:t>	</a:t>
            </a:r>
            <a:r>
              <a:rPr kumimoji="1" lang="ja-JP" altLang="en-US" sz="4000" dirty="0">
                <a:solidFill>
                  <a:schemeClr val="accent1"/>
                </a:solidFill>
              </a:rPr>
              <a:t>これは後程</a:t>
            </a:r>
            <a:r>
              <a:rPr kumimoji="1" lang="en-US" altLang="ja-JP" sz="4000" dirty="0">
                <a:solidFill>
                  <a:schemeClr val="accent1"/>
                </a:solidFill>
              </a:rPr>
              <a:t>…</a:t>
            </a:r>
            <a:endParaRPr kumimoji="1" lang="ja-JP" altLang="en-US" sz="4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8297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380999"/>
            <a:ext cx="9601200" cy="1466273"/>
          </a:xfrm>
        </p:spPr>
        <p:txBody>
          <a:bodyPr>
            <a:normAutofit/>
          </a:bodyPr>
          <a:lstStyle/>
          <a:p>
            <a:r>
              <a:rPr kumimoji="1" lang="ja-JP" altLang="en-US" sz="8000" dirty="0"/>
              <a:t>私の所属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126112" y="2459443"/>
            <a:ext cx="10905550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400" dirty="0"/>
              <a:t>部活動以外では、</a:t>
            </a:r>
            <a:endParaRPr kumimoji="1" lang="en-US" altLang="ja-JP" sz="4400" dirty="0"/>
          </a:p>
          <a:p>
            <a:r>
              <a:rPr kumimoji="1" lang="ja-JP" altLang="en-US" sz="4400" dirty="0"/>
              <a:t>少林寺拳法で勝北支部に所属しています。</a:t>
            </a:r>
            <a:endParaRPr kumimoji="1" lang="en-US" altLang="ja-JP" sz="4400" dirty="0"/>
          </a:p>
          <a:p>
            <a:r>
              <a:rPr kumimoji="1" lang="en-US" altLang="ja-JP" sz="4400" dirty="0"/>
              <a:t>	</a:t>
            </a:r>
            <a:r>
              <a:rPr kumimoji="1" lang="ja-JP" altLang="en-US" sz="4400" dirty="0"/>
              <a:t>現在は初段</a:t>
            </a:r>
            <a:endParaRPr kumimoji="1" lang="en-US" altLang="ja-JP" sz="4400" dirty="0"/>
          </a:p>
        </p:txBody>
      </p:sp>
    </p:spTree>
    <p:extLst>
      <p:ext uri="{BB962C8B-B14F-4D97-AF65-F5344CB8AC3E}">
        <p14:creationId xmlns:p14="http://schemas.microsoft.com/office/powerpoint/2010/main" val="201670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380999"/>
            <a:ext cx="9601200" cy="1466273"/>
          </a:xfrm>
        </p:spPr>
        <p:txBody>
          <a:bodyPr>
            <a:normAutofit/>
          </a:bodyPr>
          <a:lstStyle/>
          <a:p>
            <a:r>
              <a:rPr kumimoji="1" lang="ja-JP" altLang="en-US" sz="8000" dirty="0"/>
              <a:t>私の所属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735711" y="2724382"/>
            <a:ext cx="941796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dirty="0"/>
              <a:t>それから社会人のソフトテニスクラブの</a:t>
            </a:r>
            <a:endParaRPr kumimoji="1" lang="en-US" altLang="ja-JP" sz="4000" dirty="0"/>
          </a:p>
          <a:p>
            <a:r>
              <a:rPr kumimoji="1" lang="en-US" altLang="ja-JP" sz="4000" dirty="0"/>
              <a:t>SFC</a:t>
            </a:r>
            <a:r>
              <a:rPr kumimoji="1" lang="ja-JP" altLang="en-US" sz="4000" dirty="0"/>
              <a:t>に所属しています。</a:t>
            </a:r>
            <a:endParaRPr kumimoji="1" lang="en-US" altLang="ja-JP" sz="4000" dirty="0"/>
          </a:p>
          <a:p>
            <a:r>
              <a:rPr kumimoji="1" lang="en-US" altLang="ja-JP" sz="4000" dirty="0"/>
              <a:t>	</a:t>
            </a:r>
            <a:r>
              <a:rPr kumimoji="1" lang="ja-JP" altLang="en-US" sz="4000" dirty="0"/>
              <a:t>部活のソフトテニス部より</a:t>
            </a:r>
            <a:r>
              <a:rPr kumimoji="1" lang="ja-JP" altLang="en-US" sz="4000" dirty="0" err="1"/>
              <a:t>楽し</a:t>
            </a:r>
            <a:r>
              <a:rPr kumimoji="1" lang="en-US" altLang="ja-JP" sz="4000" dirty="0" err="1"/>
              <a:t>ry</a:t>
            </a:r>
            <a:endParaRPr kumimoji="1" lang="en-US" altLang="ja-JP" sz="4000" dirty="0"/>
          </a:p>
        </p:txBody>
      </p:sp>
    </p:spTree>
    <p:extLst>
      <p:ext uri="{BB962C8B-B14F-4D97-AF65-F5344CB8AC3E}">
        <p14:creationId xmlns:p14="http://schemas.microsoft.com/office/powerpoint/2010/main" val="2784731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429327"/>
          </a:xfrm>
        </p:spPr>
        <p:txBody>
          <a:bodyPr>
            <a:normAutofit/>
          </a:bodyPr>
          <a:lstStyle/>
          <a:p>
            <a:r>
              <a:rPr kumimoji="1" lang="ja-JP" altLang="en-US" sz="8800" dirty="0"/>
              <a:t>好きなモノ　趣味とか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11825" y="2598003"/>
            <a:ext cx="118801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800" dirty="0"/>
              <a:t>自分で言うのもナンですが、多趣味です。</a:t>
            </a:r>
          </a:p>
        </p:txBody>
      </p:sp>
    </p:spTree>
    <p:extLst>
      <p:ext uri="{BB962C8B-B14F-4D97-AF65-F5344CB8AC3E}">
        <p14:creationId xmlns:p14="http://schemas.microsoft.com/office/powerpoint/2010/main" val="113866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F180B1C-2212-497F-A259-C959ADD048C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ビジネス用の赤い横線のプレゼンテーション (ワイド画面)</Template>
  <TotalTime>0</TotalTime>
  <Words>351</Words>
  <Application>Microsoft Office PowerPoint</Application>
  <PresentationFormat>ワイド画面</PresentationFormat>
  <Paragraphs>104</Paragraphs>
  <Slides>36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36</vt:i4>
      </vt:variant>
    </vt:vector>
  </HeadingPairs>
  <TitlesOfParts>
    <vt:vector size="42" baseType="lpstr">
      <vt:lpstr>Meiryo UI</vt:lpstr>
      <vt:lpstr>ＭＳ ゴシック</vt:lpstr>
      <vt:lpstr>Arial</vt:lpstr>
      <vt:lpstr>Cambria</vt:lpstr>
      <vt:lpstr>Wingdings</vt:lpstr>
      <vt:lpstr>Red Line Business 16x9</vt:lpstr>
      <vt:lpstr>自己紹介LTのスライドだよ</vt:lpstr>
      <vt:lpstr>前日に焦って作ったので駄作ですが優しく見守ってください</vt:lpstr>
      <vt:lpstr> どうも 　　末田 貴一　　です</vt:lpstr>
      <vt:lpstr>目次的なアレ</vt:lpstr>
      <vt:lpstr>私の所属</vt:lpstr>
      <vt:lpstr>私の所属</vt:lpstr>
      <vt:lpstr>私の所属</vt:lpstr>
      <vt:lpstr>私の所属</vt:lpstr>
      <vt:lpstr>好きなモノ　趣味とか</vt:lpstr>
      <vt:lpstr>好きなモノ　趣味とか</vt:lpstr>
      <vt:lpstr>好きなモノ　趣味とか</vt:lpstr>
      <vt:lpstr>好きなモノ　趣味とか</vt:lpstr>
      <vt:lpstr>PowerPoint プレゼンテーション</vt:lpstr>
      <vt:lpstr>好きなモノ　趣味とか</vt:lpstr>
      <vt:lpstr>PowerPoint プレゼンテーション</vt:lpstr>
      <vt:lpstr>好きなモノ　趣味とか</vt:lpstr>
      <vt:lpstr>PowerPoint プレゼンテーション</vt:lpstr>
      <vt:lpstr>好きなモノ　趣味とか</vt:lpstr>
      <vt:lpstr>PowerPoint プレゼンテーション</vt:lpstr>
      <vt:lpstr>好きなモノ　趣味とか</vt:lpstr>
      <vt:lpstr>好きなモノ　趣味とか</vt:lpstr>
      <vt:lpstr>好きなモノ　趣味とか</vt:lpstr>
      <vt:lpstr>好きなモノ　趣味とか</vt:lpstr>
      <vt:lpstr>好きなモノ　趣味とか</vt:lpstr>
      <vt:lpstr>好きなモノ　趣味とか</vt:lpstr>
      <vt:lpstr>PowerPoint プレゼンテーション</vt:lpstr>
      <vt:lpstr>好きなモノ　趣味とか</vt:lpstr>
      <vt:lpstr>PowerPoint プレゼンテーション</vt:lpstr>
      <vt:lpstr>好きなモノ　趣味とか</vt:lpstr>
      <vt:lpstr>嫌いなモノ</vt:lpstr>
      <vt:lpstr>今年の目標</vt:lpstr>
      <vt:lpstr>今年の目標</vt:lpstr>
      <vt:lpstr>今年の目標</vt:lpstr>
      <vt:lpstr>今年の目標</vt:lpstr>
      <vt:lpstr>ありがとうございました</vt:lpstr>
      <vt:lpstr>宣伝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2017-04-25T12:36:23Z</dcterms:created>
  <dcterms:modified xsi:type="dcterms:W3CDTF">2017-04-27T07:55:05Z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TC030310239991</vt:lpwstr>
  </property>
</Properties>
</file>

<file path=docProps/thumbnail.jpeg>
</file>